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KEERTHANA GK – AU810021239029</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t>https://github.com/KEERTHANA-GK/au810021239029</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au810021239029_KEERTHANA GK_au810021239029.ipynb at main · KEERTHANA-GK_au810021239029 and 1 more page - Personal - Microsoft​ Edge 2024-04-25 20-12-46">
            <a:hlinkClick r:id="" action="ppaction://media"/>
            <a:extLst>
              <a:ext uri="{FF2B5EF4-FFF2-40B4-BE49-F238E27FC236}">
                <a16:creationId xmlns:a16="http://schemas.microsoft.com/office/drawing/2014/main" id="{6C089895-B63E-0C47-791F-93E698994D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61577" y="1389472"/>
            <a:ext cx="9778905" cy="51950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560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Keerthana G K</cp:lastModifiedBy>
  <cp:revision>5</cp:revision>
  <dcterms:modified xsi:type="dcterms:W3CDTF">2024-04-25T14:49:28Z</dcterms:modified>
</cp:coreProperties>
</file>